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8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17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4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0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7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9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4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6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D39F-1577-43BD-A5B1-DFB1A6E4B823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9456-A8FA-445B-83D6-4595A05B3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57014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28797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« Современные интерактивные технологии в работе с детьми с ОВЗ»</a:t>
            </a:r>
          </a:p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ЭОР для интерактивной доски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SMART  Board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8507" y="5013176"/>
            <a:ext cx="4457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учитель- логопед </a:t>
            </a:r>
          </a:p>
          <a:p>
            <a:pPr algn="ctr"/>
            <a:r>
              <a:rPr lang="ru-RU" sz="2400" b="1" dirty="0" err="1" smtClean="0">
                <a:latin typeface="Monotype Corsiva" panose="03010101010201010101" pitchFamily="66" charset="0"/>
              </a:rPr>
              <a:t>Печникова</a:t>
            </a:r>
            <a:r>
              <a:rPr lang="ru-RU" sz="2400" b="1" dirty="0" smtClean="0">
                <a:latin typeface="Monotype Corsiva" panose="03010101010201010101" pitchFamily="66" charset="0"/>
              </a:rPr>
              <a:t>  Наталья Сергеевна</a:t>
            </a: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МБДОУ 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latin typeface="Monotype Corsiva" panose="03010101010201010101" pitchFamily="66" charset="0"/>
              </a:rPr>
              <a:t>детский сад №5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г.о</a:t>
            </a:r>
            <a:r>
              <a:rPr lang="ru-RU" sz="2400" b="1" dirty="0" smtClean="0">
                <a:latin typeface="Monotype Corsiva" panose="03010101010201010101" pitchFamily="66" charset="0"/>
              </a:rPr>
              <a:t>. Кохма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трекоза\Desktop\20210224 11_17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5" y="152095"/>
            <a:ext cx="4464496" cy="31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стрекоза\Desktop\1111111111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83" y="120924"/>
            <a:ext cx="2952328" cy="31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стрекоза\Desktop\222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63928"/>
            <a:ext cx="3240360" cy="315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5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010943"/>
            <a:ext cx="75729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СТРАНЕ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ЭМОЦИЙ»</a:t>
            </a: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Board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78497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ЭОР: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эмоционально-волевой сферы у детей старшего дошкольного возраста.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ПОО: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адекватно выражать свое эмоциональное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состояние; развивать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понимать эмоциональное состояние другого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человека; стимулировать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сопереживание персонажам художественного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произведения; формировать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команде, помогать друг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другу; способствовать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навыков доброжелательных отношений со сверстниками и взрослыми, умение выслушивать их.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интеграции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активность; развивать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мыслить, анализировать, делать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выводы; развивать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воображение, внимание, память, мелкую моторику пальцев рук.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совершенствовать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грамматический строй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 развивать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речь, умение отвечать на вопросы.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развитие: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активизировать у детей проявление эстетического отношения к окружающему миру в разнообразных ситуациях.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дружеское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взаимодействие; развивать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пальцев рук.</a:t>
            </a:r>
          </a:p>
        </p:txBody>
      </p:sp>
    </p:spTree>
    <p:extLst>
      <p:ext uri="{BB962C8B-B14F-4D97-AF65-F5344CB8AC3E}">
        <p14:creationId xmlns:p14="http://schemas.microsoft.com/office/powerpoint/2010/main" val="31032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80648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задания: </a:t>
            </a:r>
          </a:p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1.Взрослый предлагает ребенку разложить в соответствующий чемоданчик ту эмоцию, настроение, которой он сейчас испытывает.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22436" t="3140" r="18590"/>
          <a:stretch/>
        </p:blipFill>
        <p:spPr>
          <a:xfrm>
            <a:off x="563787" y="2585277"/>
            <a:ext cx="3619534" cy="3237238"/>
          </a:xfrm>
          <a:prstGeom prst="rect">
            <a:avLst/>
          </a:prstGeom>
        </p:spPr>
      </p:pic>
      <p:pic>
        <p:nvPicPr>
          <p:cNvPr id="2051" name="Picture 3" descr="C:\Users\стрекоза\Desktop\555555 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02" y="2585277"/>
            <a:ext cx="3156214" cy="32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551837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22596" t="5205" r="17773" b="-702"/>
          <a:stretch/>
        </p:blipFill>
        <p:spPr>
          <a:xfrm>
            <a:off x="1547664" y="1509755"/>
            <a:ext cx="6264696" cy="4392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620688"/>
            <a:ext cx="8856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2.Узнать эмоцию и с помощью мимики изобразить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l="22756" t="5119" r="18226" b="-56"/>
          <a:stretch/>
        </p:blipFill>
        <p:spPr>
          <a:xfrm>
            <a:off x="461966" y="1764513"/>
            <a:ext cx="3858006" cy="3328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80535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Соединить представленные ситуации с той эмоцией, которую испытывает главный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стрекоза\Desktop\9999999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017150" cy="32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22756" t="3857" r="18590"/>
          <a:stretch/>
        </p:blipFill>
        <p:spPr>
          <a:xfrm>
            <a:off x="323528" y="2097741"/>
            <a:ext cx="4248472" cy="3563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69269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отгадать эмоцию, послушав загадки и с помощью маркеров дорисовать лицо.</a:t>
            </a:r>
          </a:p>
        </p:txBody>
      </p:sp>
      <p:pic>
        <p:nvPicPr>
          <p:cNvPr id="4098" name="Picture 2" descr="C:\Users\стрекоза\Desktop\777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49" y="2196806"/>
            <a:ext cx="4248066" cy="346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908720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практику интерактивных технологий является одним из приоритетных направлений в коррекционно-образовательном процессе. Это позволяет не только повысить качество обучения воспитанников, но и способствует раскрытию интеллектуально-творческого потенциала личности ребенка. При использовании интерактивных методов воспитанник становится полноправным участником процесса восприятия и познания. Так же, данная технология, способствует развитию эмоционально-волевой сферы.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электронно-образовательные ресурсы могут быть использованы педагогами и родителями в работе с детьми с ОВЗ.</a:t>
            </a:r>
          </a:p>
        </p:txBody>
      </p:sp>
    </p:spTree>
    <p:extLst>
      <p:ext uri="{BB962C8B-B14F-4D97-AF65-F5344CB8AC3E}">
        <p14:creationId xmlns:p14="http://schemas.microsoft.com/office/powerpoint/2010/main" val="31406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124744"/>
            <a:ext cx="58326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Monotype Corsiva" pitchFamily="66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7" y="548680"/>
            <a:ext cx="828091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наибольшей популярностью пользуются те технологии, которые позволяют педагогу создавать наиболее комфортные условия для обучения, взаимодействия между участниками образовательного процесса и саморазвития воспитанников. Одними из таких технологий  являются интерактивные. Применение интерактивных технологий в коррекционно- образовательном процессе повышают эффективность воспитания и обучения дошкольников с ОВЗ. В своей работе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активно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  электронно-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ресурсы для интерактивной доски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Board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Данные игры активизируют познавательную активность и способствуют развитию психических познавательных процессов и развитию речи детей старшего дошкольного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4665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Monotype Corsiva" panose="03010101010201010101" pitchFamily="66" charset="0"/>
              </a:rPr>
              <a:t>Актуальность </a:t>
            </a:r>
            <a:r>
              <a:rPr lang="ru-RU" sz="2400" b="1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обусловлена совершенствованием традиционного процесса обучения 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игр в совместной и самостоятельной деятельности ребенка является одним из эффективных способов мотивации и индивидуализации его обучения, развитие творческих способностей и создания благоприятного эмоционального фона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целом электронно-образовательные технологии позволяют развивать у детей способность ориентироваться в информационных потоках окружающего мира, овладевать практическими навыками работы с информацией, развивать разносторонние умения, что способствует осознанному усвоению знаний дошкольниками и повышает уровень готовности ребенка к школе.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836712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 вашему вниманию несколько разработанных мною  дидактических игр для интерактивной доски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Board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которые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 в работе с детьми с ОВЗ старшего дошкольного  возраста. Данные игры позволяют мне всесторонне развивать детей с ОВЗ.</a:t>
            </a:r>
          </a:p>
          <a:p>
            <a:pPr algn="ctr"/>
            <a:endParaRPr lang="ru-RU" dirty="0"/>
          </a:p>
        </p:txBody>
      </p:sp>
      <p:pic>
        <p:nvPicPr>
          <p:cNvPr id="5" name="Picture 2" descr="C:\Users\стрекоза\Desktop\1111111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7172"/>
            <a:ext cx="2684087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трекоза\Desktop\20210224 11_17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52" y="4800911"/>
            <a:ext cx="2960710" cy="1910020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/>
          <a:srcRect l="22436" t="13602" r="18590" b="5643"/>
          <a:stretch/>
        </p:blipFill>
        <p:spPr>
          <a:xfrm>
            <a:off x="6204686" y="3247172"/>
            <a:ext cx="2759802" cy="191002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333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5703" y="1806209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бабушка угощает внука»</a:t>
            </a: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856895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ЭОР: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словах у детей старшего дошкольного возраста.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ПОО: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фонетико-фонематических процессов путем определения в словах звука ; активизировать словарь детей; закрепление умение детей отвечать полным ответом на вопрос педагога.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интеграции ОО: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детей работать с интерактивной доской, развивать интересы детей, любознательность и позитивную мотивацию.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крупной и мелкой моторики и координации движений при перемещении предметов на доске.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общения и взаимодействия ребенка со взрослым и сверстниками, становление самостоятельности в процессе выбора правильного ответа.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задания: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назвать картинку, определить место звука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 и переместить её к соответствующей схеме.</a:t>
            </a:r>
          </a:p>
        </p:txBody>
      </p:sp>
    </p:spTree>
    <p:extLst>
      <p:ext uri="{BB962C8B-B14F-4D97-AF65-F5344CB8AC3E}">
        <p14:creationId xmlns:p14="http://schemas.microsoft.com/office/powerpoint/2010/main" val="18101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трекоза\Desktop\скрин б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14248" r="21350" b="7529"/>
          <a:stretch/>
        </p:blipFill>
        <p:spPr bwMode="auto">
          <a:xfrm>
            <a:off x="323528" y="116632"/>
            <a:ext cx="3960440" cy="33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трекоза\Desktop\333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4528"/>
            <a:ext cx="3388288" cy="319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трекоза\Desktop\4444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39423"/>
            <a:ext cx="3792829" cy="30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010943"/>
            <a:ext cx="74289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По грибы, по ягоды»</a:t>
            </a:r>
          </a:p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Board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трекоза\Desktop\логопед  ПИРОЖКИ\fresh-green-bl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92697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ЭОР: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знания детей о грибах и ягодах.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ПОО: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закрепление формирования первичных представлений об объектах окружающего мира; закрепление понятий «большой-маленький»; закрепление порядкового счета.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интеграции ОО: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навыки безопасного поведения в лесу; формировать у дошкольниках представление об опасных для жизни грибах и ягодах, которые встречаются в лесу; стимулировать развитие самостоятельности и ответственности.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 названиями грибов и  ягод; большой и маленький.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эстетического отношения к окружающему миру.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задания: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предлагает ребенку разложить грибы и ягоды по корзинкам, так же можно усложнить задачу, попросить ребенка сложить в одну корзину большие грибы, а в другую маленькие; или съедобные и несъедобные грибы, а так же можно предложить посчитать грибы и ягоды.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834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стрекоза</dc:creator>
  <cp:lastModifiedBy>Пользователь Windows</cp:lastModifiedBy>
  <cp:revision>32</cp:revision>
  <dcterms:created xsi:type="dcterms:W3CDTF">2021-02-24T06:13:37Z</dcterms:created>
  <dcterms:modified xsi:type="dcterms:W3CDTF">2023-11-04T16:09:07Z</dcterms:modified>
</cp:coreProperties>
</file>